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3" r:id="rId2"/>
    <p:sldMasterId id="2147483661" r:id="rId3"/>
  </p:sldMasterIdLst>
  <p:notesMasterIdLst>
    <p:notesMasterId r:id="rId9"/>
  </p:notesMasterIdLst>
  <p:sldIdLst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4629" autoAdjust="0"/>
  </p:normalViewPr>
  <p:slideViewPr>
    <p:cSldViewPr>
      <p:cViewPr varScale="1">
        <p:scale>
          <a:sx n="87" d="100"/>
          <a:sy n="87" d="100"/>
        </p:scale>
        <p:origin x="96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A8AD58-3285-40C1-A30B-F6DF6526D8C5}" type="datetimeFigureOut">
              <a:rPr lang="fr-FR" smtClean="0"/>
              <a:t>04/11/2016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1151CF-BC10-4CC1-BB3A-BDC6532471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4355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3ED2F-D3F3-429E-8731-5314CD03A904}" type="datetime1">
              <a:rPr lang="fr-FR" smtClean="0"/>
              <a:t>04/11/2016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Lundi 11 avril 2016 - Inria de Paris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D3C5C-484C-4215-8C9D-523FC841ED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451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F72CC-8BCF-42FC-B4D1-F4DAB28720B4}" type="datetime1">
              <a:rPr lang="fr-FR" smtClean="0"/>
              <a:t>04/11/2016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Lundi 11 avril 2016 - Inria de Paris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D3C5C-484C-4215-8C9D-523FC841ED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7213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DE1FD-0BA4-42B8-AE82-AEE305EEF67E}" type="datetime1">
              <a:rPr lang="fr-FR" smtClean="0"/>
              <a:t>04/11/2016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Lundi 11 avril 2016 - Inria de Paris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D3C5C-484C-4215-8C9D-523FC841ED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26268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DAA85-3555-4F9C-86FF-BAA17FA43C06}" type="datetime1">
              <a:rPr lang="fr-FR" smtClean="0"/>
              <a:t>04/11/2016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Lundi 11 avril 2016 - Inria de Paris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D3C5C-484C-4215-8C9D-523FC841ED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32281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5E633-DAF4-4DEC-A607-2C657599F139}" type="datetime1">
              <a:rPr lang="fr-FR" smtClean="0"/>
              <a:t>04/11/2016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Lundi 11 avril 2016 - Inria de Paris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D3C5C-484C-4215-8C9D-523FC841ED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33074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BEA95-0E3D-4D89-B0F7-F938202AF3B7}" type="datetime1">
              <a:rPr lang="fr-FR" smtClean="0"/>
              <a:t>04/11/2016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Lundi 11 avril 2016 - Inria de Paris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85543-133F-4A56-81B5-E0660BA555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79943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7F7DB-0387-4225-8261-83DCCBAFD932}" type="datetime1">
              <a:rPr lang="fr-FR" smtClean="0"/>
              <a:t>04/11/2016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Lundi 11 avril 2016 - Inria de Paris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85543-133F-4A56-81B5-E0660BA555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81776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1592A-62AC-431E-AA61-79F82D0057E2}" type="datetime1">
              <a:rPr lang="fr-FR" smtClean="0"/>
              <a:t>04/11/2016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Lundi 11 avril 2016 - Inria de Paris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85543-133F-4A56-81B5-E0660BA555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90941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D7060-EBB0-4CEC-9E1B-967804B09B2E}" type="datetime1">
              <a:rPr lang="fr-FR" smtClean="0"/>
              <a:t>04/11/2016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Lundi 11 avril 2016 - Inria de Paris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85543-133F-4A56-81B5-E0660BA555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9605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8442F-588D-460C-94A1-23C5AB0F9B59}" type="datetime1">
              <a:rPr lang="fr-FR" smtClean="0"/>
              <a:t>04/11/2016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Lundi 11 avril 2016 - Inria de Paris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85543-133F-4A56-81B5-E0660BA555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64387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27494-CD86-454F-931D-47040366D8D8}" type="datetime1">
              <a:rPr lang="fr-FR" smtClean="0"/>
              <a:t>04/11/2016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Lundi 11 avril 2016 - Inria de Paris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85543-133F-4A56-81B5-E0660BA555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749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B24E-91D6-4C0D-B497-976DD56498CC}" type="datetime1">
              <a:rPr lang="fr-FR" smtClean="0"/>
              <a:t>04/11/2016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Lundi 11 avril 2016 - Inria de Paris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D3C5C-484C-4215-8C9D-523FC841ED68}" type="slidenum">
              <a:rPr lang="fr-FR" smtClean="0"/>
              <a:t>‹N°›</a:t>
            </a:fld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188640"/>
            <a:ext cx="908720" cy="90872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4977" y="6260940"/>
            <a:ext cx="1284734" cy="552436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4100" y="6335931"/>
            <a:ext cx="1119944" cy="405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6199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2F9B6-3614-4D4F-B93B-23FA350EC06B}" type="datetime1">
              <a:rPr lang="fr-FR" smtClean="0"/>
              <a:t>04/11/2016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Lundi 11 avril 2016 - Inria de Paris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85543-133F-4A56-81B5-E0660BA555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81435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980EA-9657-47E9-B83E-0BCFF399C09B}" type="datetime1">
              <a:rPr lang="fr-FR" smtClean="0"/>
              <a:t>04/11/2016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Lundi 11 avril 2016 - Inria de Paris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85543-133F-4A56-81B5-E0660BA555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01971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98254-A757-4E5A-9664-6E7F4189DFA2}" type="datetime1">
              <a:rPr lang="fr-FR" smtClean="0"/>
              <a:t>04/11/2016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Lundi 11 avril 2016 - Inria de Paris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85543-133F-4A56-81B5-E0660BA555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6670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3D6A6-F30E-452E-A893-2021D5B010C1}" type="datetime1">
              <a:rPr lang="fr-FR" smtClean="0"/>
              <a:t>04/11/2016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Lundi 11 avril 2016 - Inria de Paris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85543-133F-4A56-81B5-E0660BA555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61581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C2A05-A7B1-4319-BE15-E8CF7F3B6888}" type="datetime1">
              <a:rPr lang="fr-FR" smtClean="0"/>
              <a:t>04/11/2016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Lundi 11 avril 2016 - Inria de Paris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85543-133F-4A56-81B5-E0660BA555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81980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AFC34-8B33-4555-B0D6-473F67F1E4FC}" type="datetime1">
              <a:rPr lang="fr-FR" smtClean="0"/>
              <a:t>04/11/2016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Lundi 11 avril 2016 - Inria de Paris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D24E8-21D7-4DA7-A47E-6A7AEDF40F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62397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7D48-0474-4ABB-B603-97E5AA455FE4}" type="datetime1">
              <a:rPr lang="fr-FR" smtClean="0"/>
              <a:t>04/11/2016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Lundi 11 avril 2016 - Inria de Paris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D24E8-21D7-4DA7-A47E-6A7AEDF40F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759041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E9DA-E777-4297-BA52-6C416C83571D}" type="datetime1">
              <a:rPr lang="fr-FR" smtClean="0"/>
              <a:t>04/11/2016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Lundi 11 avril 2016 - Inria de Paris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D24E8-21D7-4DA7-A47E-6A7AEDF40F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17524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1322-DF4D-4939-9D70-208A53A90BAB}" type="datetime1">
              <a:rPr lang="fr-FR" smtClean="0"/>
              <a:t>04/11/2016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Lundi 11 avril 2016 - Inria de Paris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D24E8-21D7-4DA7-A47E-6A7AEDF40F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61978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F3632-4683-4B53-8F33-41B28E317A2C}" type="datetime1">
              <a:rPr lang="fr-FR" smtClean="0"/>
              <a:t>04/11/2016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Lundi 11 avril 2016 - Inria de Paris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D24E8-21D7-4DA7-A47E-6A7AEDF40F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9285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66A85-A671-44C1-A3AE-DAE9A07D2E08}" type="datetime1">
              <a:rPr lang="fr-FR" smtClean="0"/>
              <a:t>04/11/2016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Lundi 11 avril 2016 - Inria de Paris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D3C5C-484C-4215-8C9D-523FC841ED68}" type="slidenum">
              <a:rPr lang="fr-FR" smtClean="0"/>
              <a:t>‹N°›</a:t>
            </a:fld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194994"/>
            <a:ext cx="2016224" cy="1310657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7494" y="6255363"/>
            <a:ext cx="3528392" cy="595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91385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DEE85-D8E3-44F8-B3AA-480FAA01D0AE}" type="datetime1">
              <a:rPr lang="fr-FR" smtClean="0"/>
              <a:t>04/11/2016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Lundi 11 avril 2016 - Inria de Paris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D24E8-21D7-4DA7-A47E-6A7AEDF40F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67499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6E7E6-0969-4F49-8B8A-10B14553BC22}" type="datetime1">
              <a:rPr lang="fr-FR" smtClean="0"/>
              <a:t>04/11/2016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Lundi 11 avril 2016 - Inria de Paris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D24E8-21D7-4DA7-A47E-6A7AEDF40F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305564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FCE02-C8AF-4414-8CE2-C7B57CB41546}" type="datetime1">
              <a:rPr lang="fr-FR" smtClean="0"/>
              <a:t>04/11/2016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Lundi 11 avril 2016 - Inria de Paris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D24E8-21D7-4DA7-A47E-6A7AEDF40F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7071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C53D-74A6-44A7-93A0-439B9E87A5AF}" type="datetime1">
              <a:rPr lang="fr-FR" smtClean="0"/>
              <a:t>04/11/2016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Lundi 11 avril 2016 - Inria de Paris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D24E8-21D7-4DA7-A47E-6A7AEDF40F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015136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AE1CD-C515-4447-B6BE-54B7DA15FD4A}" type="datetime1">
              <a:rPr lang="fr-FR" smtClean="0"/>
              <a:t>04/11/2016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Lundi 11 avril 2016 - Inria de Paris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D24E8-21D7-4DA7-A47E-6A7AEDF40F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26101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EC342-D09A-48C0-9DCB-C7689DE548D5}" type="datetime1">
              <a:rPr lang="fr-FR" smtClean="0"/>
              <a:t>04/11/2016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Lundi 11 avril 2016 - Inria de Paris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D24E8-21D7-4DA7-A47E-6A7AEDF40F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6396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BC57B-08A5-4697-8B9B-BE17758FAFAC}" type="datetime1">
              <a:rPr lang="fr-FR" smtClean="0"/>
              <a:t>04/11/2016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Lundi 11 avril 2016 - Inria de Paris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D3C5C-484C-4215-8C9D-523FC841ED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3321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CBDCE-4515-4B79-B4F0-841EA514A084}" type="datetime1">
              <a:rPr lang="fr-FR" smtClean="0"/>
              <a:t>04/11/2016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Lundi 11 avril 2016 - Inria de Paris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D3C5C-484C-4215-8C9D-523FC841ED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2276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A834C-A50B-4130-B3F6-7CAB958AE83E}" type="datetime1">
              <a:rPr lang="fr-FR" smtClean="0"/>
              <a:t>04/11/2016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Lundi 11 avril 2016 - Inria de Paris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D3C5C-484C-4215-8C9D-523FC841ED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5531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A3749-BDBA-4D98-926A-B987E9431D1A}" type="datetime1">
              <a:rPr lang="fr-FR" smtClean="0"/>
              <a:t>04/11/2016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Lundi 11 avril 2016 - Inria de Paris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D3C5C-484C-4215-8C9D-523FC841ED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1779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B8CC-7C46-433B-8267-C3299195BCF1}" type="datetime1">
              <a:rPr lang="fr-FR" smtClean="0"/>
              <a:t>04/11/2016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Lundi 11 avril 2016 - Inria de Paris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D3C5C-484C-4215-8C9D-523FC841ED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1925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257AA-5474-4467-9587-918D5A1CD575}" type="datetime1">
              <a:rPr lang="fr-FR" smtClean="0"/>
              <a:t>04/11/2016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Lundi 11 avril 2016 - Inria de Paris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D3C5C-484C-4215-8C9D-523FC841ED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0713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187A1-5F62-402A-94D0-C5430AA9C934}" type="datetime1">
              <a:rPr lang="fr-FR" smtClean="0"/>
              <a:t>04/11/2016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Lundi 11 avril 2016 - Inria de Paris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D3C5C-484C-4215-8C9D-523FC841ED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3964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85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CA551-4AC3-44CA-95EC-CB42D0A7CD79}" type="datetime1">
              <a:rPr lang="fr-FR" smtClean="0"/>
              <a:t>04/11/2016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Lundi 11 avril 2016 - Inria de Paris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85543-133F-4A56-81B5-E0660BA555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851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8363F-5AFD-47C7-83DA-1F2E4EBCC9D0}" type="datetime1">
              <a:rPr lang="fr-FR" smtClean="0"/>
              <a:t>04/11/2016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Lundi 11 avril 2016 - Inria de Paris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D24E8-21D7-4DA7-A47E-6A7AEDF40F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5258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9"/>
          <p:cNvSpPr txBox="1">
            <a:spLocks/>
          </p:cNvSpPr>
          <p:nvPr/>
        </p:nvSpPr>
        <p:spPr>
          <a:xfrm>
            <a:off x="395536" y="282846"/>
            <a:ext cx="526692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4000" dirty="0" smtClean="0"/>
              <a:t>[NOM DU PROJET]</a:t>
            </a:r>
            <a:endParaRPr lang="fr-FR" sz="4000" dirty="0"/>
          </a:p>
        </p:txBody>
      </p:sp>
      <p:sp>
        <p:nvSpPr>
          <p:cNvPr id="3" name="Titre 9"/>
          <p:cNvSpPr txBox="1">
            <a:spLocks/>
          </p:cNvSpPr>
          <p:nvPr/>
        </p:nvSpPr>
        <p:spPr>
          <a:xfrm>
            <a:off x="395536" y="1556113"/>
            <a:ext cx="526692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200" dirty="0" smtClean="0"/>
              <a:t>[NOM ORGANISME PORTEUR DU PROJET]</a:t>
            </a:r>
            <a:endParaRPr lang="fr-FR" sz="3200" dirty="0"/>
          </a:p>
        </p:txBody>
      </p:sp>
      <p:sp>
        <p:nvSpPr>
          <p:cNvPr id="4" name="Espace réservé du contenu 4"/>
          <p:cNvSpPr txBox="1">
            <a:spLocks/>
          </p:cNvSpPr>
          <p:nvPr/>
        </p:nvSpPr>
        <p:spPr>
          <a:xfrm>
            <a:off x="827584" y="3789040"/>
            <a:ext cx="7653536" cy="792088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  <a:defRPr/>
            </a:pPr>
            <a:r>
              <a:rPr lang="fr-FR" sz="440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[INSERER VOTRE LOGO ICI]</a:t>
            </a:r>
            <a:endParaRPr lang="fr-FR" sz="44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D3C5C-484C-4215-8C9D-523FC841ED68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302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9"/>
          <p:cNvSpPr txBox="1">
            <a:spLocks/>
          </p:cNvSpPr>
          <p:nvPr/>
        </p:nvSpPr>
        <p:spPr>
          <a:xfrm>
            <a:off x="395536" y="282846"/>
            <a:ext cx="526692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dirty="0" smtClean="0"/>
              <a:t>[NOM PROJET]</a:t>
            </a:r>
            <a:endParaRPr lang="fr-FR" dirty="0"/>
          </a:p>
        </p:txBody>
      </p:sp>
      <p:sp>
        <p:nvSpPr>
          <p:cNvPr id="6" name="Espace réservé du contenu 10"/>
          <p:cNvSpPr txBox="1">
            <a:spLocks/>
          </p:cNvSpPr>
          <p:nvPr/>
        </p:nvSpPr>
        <p:spPr>
          <a:xfrm>
            <a:off x="467544" y="1844824"/>
            <a:ext cx="8229600" cy="420506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§"/>
              <a:defRPr/>
            </a:pPr>
            <a:r>
              <a:rPr lang="fr-FR" sz="2400" dirty="0" smtClean="0"/>
              <a:t>Description de la proposition</a:t>
            </a:r>
          </a:p>
          <a:p>
            <a:pPr lvl="1">
              <a:buClr>
                <a:srgbClr val="F6BE32"/>
              </a:buClr>
              <a:defRPr/>
            </a:pPr>
            <a:r>
              <a:rPr lang="fr-FR" sz="2000" dirty="0" smtClean="0"/>
              <a:t>XXXX</a:t>
            </a:r>
          </a:p>
          <a:p>
            <a:pPr lvl="2">
              <a:buClr>
                <a:srgbClr val="F6BE32"/>
              </a:buClr>
              <a:defRPr/>
            </a:pPr>
            <a:r>
              <a:rPr lang="fr-FR" sz="1600" dirty="0" smtClean="0"/>
              <a:t>XXX</a:t>
            </a:r>
          </a:p>
          <a:p>
            <a:pPr lvl="2">
              <a:buClr>
                <a:srgbClr val="FF0000"/>
              </a:buClr>
              <a:defRPr/>
            </a:pPr>
            <a:endParaRPr lang="fr-FR" sz="1600" dirty="0" smtClean="0"/>
          </a:p>
          <a:p>
            <a:pPr lvl="2">
              <a:buClr>
                <a:srgbClr val="FF0000"/>
              </a:buClr>
              <a:defRPr/>
            </a:pPr>
            <a:endParaRPr lang="fr-FR" sz="1600" dirty="0"/>
          </a:p>
          <a:p>
            <a:pPr marL="914400" lvl="2" indent="0">
              <a:buClr>
                <a:srgbClr val="FF0000"/>
              </a:buClr>
              <a:buNone/>
              <a:defRPr/>
            </a:pPr>
            <a:endParaRPr lang="fr-FR" sz="1600" dirty="0" smtClean="0"/>
          </a:p>
          <a:p>
            <a:pPr>
              <a:buFont typeface="Wingdings" pitchFamily="2" charset="2"/>
              <a:buChar char="§"/>
              <a:defRPr/>
            </a:pPr>
            <a:r>
              <a:rPr lang="fr-FR" sz="2400" dirty="0" smtClean="0"/>
              <a:t>Autres éléments (si disponibles)</a:t>
            </a:r>
          </a:p>
          <a:p>
            <a:pPr lvl="1">
              <a:buClr>
                <a:srgbClr val="F6BE32"/>
              </a:buClr>
              <a:defRPr/>
            </a:pPr>
            <a:r>
              <a:rPr lang="fr-FR" sz="2000" dirty="0" smtClean="0"/>
              <a:t>Durée, budget, </a:t>
            </a:r>
            <a:r>
              <a:rPr lang="fr-FR" sz="2000" dirty="0" err="1" smtClean="0"/>
              <a:t>co</a:t>
            </a:r>
            <a:r>
              <a:rPr lang="fr-FR" sz="2000" dirty="0" smtClean="0"/>
              <a:t>-labellisation</a:t>
            </a:r>
          </a:p>
          <a:p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D3C5C-484C-4215-8C9D-523FC841ED68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5571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9"/>
          <p:cNvSpPr txBox="1">
            <a:spLocks/>
          </p:cNvSpPr>
          <p:nvPr/>
        </p:nvSpPr>
        <p:spPr>
          <a:xfrm>
            <a:off x="395536" y="282846"/>
            <a:ext cx="526692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dirty="0" smtClean="0"/>
              <a:t>[NOM PROJET]</a:t>
            </a:r>
            <a:endParaRPr lang="fr-FR" dirty="0"/>
          </a:p>
        </p:txBody>
      </p:sp>
      <p:sp>
        <p:nvSpPr>
          <p:cNvPr id="7" name="Espace réservé du contenu 10"/>
          <p:cNvSpPr txBox="1">
            <a:spLocks/>
          </p:cNvSpPr>
          <p:nvPr/>
        </p:nvSpPr>
        <p:spPr>
          <a:xfrm>
            <a:off x="457200" y="1772816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§"/>
              <a:defRPr/>
            </a:pPr>
            <a:r>
              <a:rPr lang="fr-FR" sz="2400" smtClean="0"/>
              <a:t>Partenaires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fr-FR" sz="1400" smtClean="0"/>
          </a:p>
          <a:p>
            <a:pPr lvl="1">
              <a:buClr>
                <a:srgbClr val="F6BE32"/>
              </a:buClr>
              <a:defRPr/>
            </a:pPr>
            <a:r>
              <a:rPr lang="fr-FR" sz="2000" smtClean="0"/>
              <a:t>Partenaire n°1</a:t>
            </a:r>
          </a:p>
          <a:p>
            <a:pPr lvl="1">
              <a:buClr>
                <a:srgbClr val="F6BE32"/>
              </a:buClr>
              <a:defRPr/>
            </a:pPr>
            <a:r>
              <a:rPr lang="fr-FR" sz="2000" smtClean="0"/>
              <a:t>Partenaire n°2</a:t>
            </a:r>
          </a:p>
          <a:p>
            <a:pPr lvl="1">
              <a:buClr>
                <a:srgbClr val="F6BE32"/>
              </a:buClr>
              <a:defRPr/>
            </a:pPr>
            <a:r>
              <a:rPr lang="fr-FR" sz="2000" smtClean="0"/>
              <a:t>…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D3C5C-484C-4215-8C9D-523FC841ED68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0402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9"/>
          <p:cNvSpPr txBox="1">
            <a:spLocks/>
          </p:cNvSpPr>
          <p:nvPr/>
        </p:nvSpPr>
        <p:spPr>
          <a:xfrm>
            <a:off x="395536" y="282846"/>
            <a:ext cx="526692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dirty="0" smtClean="0"/>
              <a:t>[NOM PROJET]</a:t>
            </a:r>
            <a:endParaRPr lang="fr-FR" dirty="0"/>
          </a:p>
        </p:txBody>
      </p:sp>
      <p:sp>
        <p:nvSpPr>
          <p:cNvPr id="6" name="Espace réservé du contenu 10"/>
          <p:cNvSpPr txBox="1">
            <a:spLocks/>
          </p:cNvSpPr>
          <p:nvPr/>
        </p:nvSpPr>
        <p:spPr>
          <a:xfrm>
            <a:off x="457200" y="1855365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§"/>
              <a:defRPr/>
            </a:pPr>
            <a:r>
              <a:rPr lang="fr-FR" sz="2400" smtClean="0"/>
              <a:t>Compétences recherchées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fr-FR" sz="1400" smtClean="0"/>
          </a:p>
          <a:p>
            <a:pPr lvl="1">
              <a:buClr>
                <a:srgbClr val="F6BE32"/>
              </a:buClr>
              <a:defRPr/>
            </a:pPr>
            <a:r>
              <a:rPr lang="fr-FR" sz="2000" smtClean="0"/>
              <a:t>Part. 1</a:t>
            </a:r>
          </a:p>
          <a:p>
            <a:pPr lvl="1">
              <a:buClr>
                <a:srgbClr val="F6BE32"/>
              </a:buClr>
              <a:defRPr/>
            </a:pPr>
            <a:r>
              <a:rPr lang="fr-FR" sz="2000" smtClean="0"/>
              <a:t>…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D3C5C-484C-4215-8C9D-523FC841ED68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3873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9"/>
          <p:cNvSpPr txBox="1">
            <a:spLocks/>
          </p:cNvSpPr>
          <p:nvPr/>
        </p:nvSpPr>
        <p:spPr>
          <a:xfrm>
            <a:off x="395536" y="282846"/>
            <a:ext cx="526692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dirty="0" smtClean="0"/>
              <a:t>[NOM PROJET]</a:t>
            </a:r>
            <a:endParaRPr lang="fr-FR" dirty="0"/>
          </a:p>
        </p:txBody>
      </p:sp>
      <p:sp>
        <p:nvSpPr>
          <p:cNvPr id="7" name="Espace réservé du contenu 4"/>
          <p:cNvSpPr txBox="1">
            <a:spLocks/>
          </p:cNvSpPr>
          <p:nvPr/>
        </p:nvSpPr>
        <p:spPr>
          <a:xfrm>
            <a:off x="878904" y="3068960"/>
            <a:ext cx="7653536" cy="252028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  <a:defRPr/>
            </a:pPr>
            <a:r>
              <a:rPr lang="fr-FR" sz="440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[INSERER VOS CONTACTS]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fr-FR" sz="440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fr-FR" sz="2000" smtClean="0">
                <a:latin typeface="Arial" pitchFamily="34" charset="0"/>
                <a:cs typeface="Arial" pitchFamily="34" charset="0"/>
              </a:rPr>
              <a:t>Prénom + Nom</a:t>
            </a:r>
          </a:p>
          <a:p>
            <a:pPr>
              <a:defRPr/>
            </a:pPr>
            <a:r>
              <a:rPr lang="fr-FR" sz="2000" smtClean="0">
                <a:latin typeface="Arial" pitchFamily="34" charset="0"/>
                <a:cs typeface="Arial" pitchFamily="34" charset="0"/>
              </a:rPr>
              <a:t>Organisme</a:t>
            </a:r>
          </a:p>
          <a:p>
            <a:pPr>
              <a:defRPr/>
            </a:pPr>
            <a:r>
              <a:rPr lang="fr-FR" sz="2000" smtClean="0">
                <a:latin typeface="Arial" pitchFamily="34" charset="0"/>
                <a:cs typeface="Arial" pitchFamily="34" charset="0"/>
              </a:rPr>
              <a:t>Adresse mail</a:t>
            </a:r>
          </a:p>
          <a:p>
            <a:pPr>
              <a:defRPr/>
            </a:pPr>
            <a:r>
              <a:rPr lang="fr-FR" sz="2000" smtClean="0">
                <a:latin typeface="Arial" pitchFamily="34" charset="0"/>
                <a:cs typeface="Arial" pitchFamily="34" charset="0"/>
              </a:rPr>
              <a:t>Téléphone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fr-FR" sz="44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D3C5C-484C-4215-8C9D-523FC841ED68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681955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80</Words>
  <Application>Microsoft Office PowerPoint</Application>
  <PresentationFormat>Affichage à l'écran (4:3)</PresentationFormat>
  <Paragraphs>35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5</vt:i4>
      </vt:variant>
    </vt:vector>
  </HeadingPairs>
  <TitlesOfParts>
    <vt:vector size="11" baseType="lpstr">
      <vt:lpstr>Arial</vt:lpstr>
      <vt:lpstr>Calibri</vt:lpstr>
      <vt:lpstr>Wingdings</vt:lpstr>
      <vt:lpstr>Thème Office</vt:lpstr>
      <vt:lpstr>1_Conception personnalisée</vt:lpstr>
      <vt:lpstr>Conception personnalisée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lpommereau</dc:creator>
  <cp:lastModifiedBy>Hélène Courau</cp:lastModifiedBy>
  <cp:revision>3</cp:revision>
  <dcterms:created xsi:type="dcterms:W3CDTF">2016-03-31T12:06:27Z</dcterms:created>
  <dcterms:modified xsi:type="dcterms:W3CDTF">2016-11-04T10:10:44Z</dcterms:modified>
</cp:coreProperties>
</file>