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60" r:id="rId3"/>
    <p:sldMasterId id="2147483672" r:id="rId4"/>
  </p:sldMasterIdLst>
  <p:notesMasterIdLst>
    <p:notesMasterId r:id="rId8"/>
  </p:notesMasterIdLst>
  <p:sldIdLst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1F0D7-DBD5-4B0A-AC72-E89E5118319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8CFE1-B28B-4BD0-8346-B9076D549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15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B54A-B320-4515-955E-09F36CB78A16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99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9122-92FC-44F5-93ED-6BC0766ADCA7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52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777D-BCA3-467A-872F-0C640F81B261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77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487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12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36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629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0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743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726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36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F6B-7082-46C1-8ED9-B9799731BE99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577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00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945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019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135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02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084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17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4190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484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54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A9FA-EE45-44A0-8679-3E73BA10CF64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151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208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541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023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014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72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0983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5564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3357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47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4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9165-D7E1-40EF-8125-F66016A48682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513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34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7952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7161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9060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4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B87D-A3E4-4C39-8D90-AF4721B530D3}" type="datetime1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60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8E7A-30AC-4548-845F-84B15A423B00}" type="datetime1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5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494D-52CA-48DB-AA20-F59A78340F0C}" type="datetime1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08720" cy="90872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77" y="6260940"/>
            <a:ext cx="1284734" cy="55243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100" y="6335931"/>
            <a:ext cx="1119944" cy="40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0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38CE-F644-4364-B270-85C27FA65D84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51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48B-7D58-4D33-A006-260504D3FEE7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28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BA7F-CBDA-4455-B939-065517946408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481F-E212-47AE-8185-F4D148ABE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05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BD64-0D83-46FB-9B2D-2CE787B8A1D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EF67-F603-49B7-9FFA-64712C430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55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E584-9640-47ED-9F4E-6CCEBFD920C4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0963-CF1B-4E46-A092-42226388F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6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15EC-BFB3-4233-8790-B99A600A7EC6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CE27-21B1-491A-A0A5-8D68DD8B4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2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1</a:t>
            </a:fld>
            <a:endParaRPr lang="fr-FR"/>
          </a:p>
        </p:txBody>
      </p:sp>
      <p:sp>
        <p:nvSpPr>
          <p:cNvPr id="3" name="Espace réservé du contenu 4"/>
          <p:cNvSpPr txBox="1">
            <a:spLocks/>
          </p:cNvSpPr>
          <p:nvPr/>
        </p:nvSpPr>
        <p:spPr>
          <a:xfrm>
            <a:off x="878904" y="3068960"/>
            <a:ext cx="7653536" cy="7920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4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[INSERER VOTRE LOGO ICI]</a:t>
            </a:r>
            <a:endParaRPr lang="fr-FR" sz="4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ORGANISME]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7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2</a:t>
            </a:fld>
            <a:endParaRPr lang="fr-FR"/>
          </a:p>
        </p:txBody>
      </p:sp>
      <p:sp>
        <p:nvSpPr>
          <p:cNvPr id="5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ORGANISME]</a:t>
            </a:r>
            <a:endParaRPr lang="fr-FR" dirty="0"/>
          </a:p>
        </p:txBody>
      </p:sp>
      <p:sp>
        <p:nvSpPr>
          <p:cNvPr id="6" name="Espace réservé du contenu 10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l">
              <a:buFont typeface="Wingdings" pitchFamily="2" charset="2"/>
              <a:buChar char="§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Compétences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proposées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5488" lvl="2" indent="-268288" algn="l">
              <a:buClr>
                <a:srgbClr val="F6BE3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Compétence 1</a:t>
            </a:r>
          </a:p>
          <a:p>
            <a:pPr marL="1182688" lvl="4" indent="-268288" algn="l">
              <a:buClr>
                <a:srgbClr val="F6BE32"/>
              </a:buClr>
              <a:buFont typeface="Wingdings" pitchFamily="2" charset="2"/>
              <a:buChar char="§"/>
              <a:defRPr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182688" lvl="4" indent="-268288" algn="l">
              <a:buClr>
                <a:srgbClr val="F6BE32"/>
              </a:buClr>
              <a:buFont typeface="Wingdings" pitchFamily="2" charset="2"/>
              <a:buChar char="§"/>
              <a:defRPr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</a:t>
            </a:r>
          </a:p>
          <a:p>
            <a:pPr marL="1182688" lvl="4" indent="-268288" algn="l">
              <a:buClr>
                <a:srgbClr val="F6BE32"/>
              </a:buClr>
              <a:buFont typeface="Wingdings" pitchFamily="2" charset="2"/>
              <a:buChar char="§"/>
              <a:defRPr/>
            </a:pPr>
            <a:endParaRPr lang="fr-F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5488" lvl="3" indent="-268288" algn="l">
              <a:buClr>
                <a:srgbClr val="F6BE32"/>
              </a:buClr>
              <a:buFont typeface="Wingdings" pitchFamily="2" charset="2"/>
              <a:buChar char="§"/>
              <a:defRPr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Compétence 2</a:t>
            </a:r>
          </a:p>
          <a:p>
            <a:pPr marL="725488" lvl="3" indent="-268288" algn="l">
              <a:buClr>
                <a:srgbClr val="F6BE32"/>
              </a:buClr>
              <a:buFont typeface="Wingdings" pitchFamily="2" charset="2"/>
              <a:buChar char="§"/>
              <a:defRPr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725488" lvl="3" indent="-268288">
              <a:buClr>
                <a:srgbClr val="F6BE32"/>
              </a:buClr>
              <a:buFont typeface="Wingdings" pitchFamily="2" charset="2"/>
              <a:buChar char="§"/>
              <a:defRPr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725488" lvl="3" indent="-268288">
              <a:buClr>
                <a:srgbClr val="F6BE32"/>
              </a:buClr>
              <a:buFont typeface="Wingdings" pitchFamily="2" charset="2"/>
              <a:buChar char="§"/>
              <a:defRPr/>
            </a:pPr>
            <a:endParaRPr lang="fr-FR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3">
              <a:buClr>
                <a:srgbClr val="F6BE32"/>
              </a:buClr>
              <a:defRPr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[N’HESITEZ PAS A INSERER IMAGES ou AUTRES SCHEMAS POUR ILLUSTRER VOTRE SAVOIR-FAIRE]</a:t>
            </a:r>
            <a:endParaRPr lang="fr-FR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481F-E212-47AE-8185-F4D148ABE52D}" type="slidenum">
              <a:rPr lang="fr-FR" smtClean="0"/>
              <a:t>3</a:t>
            </a:fld>
            <a:endParaRPr lang="fr-FR"/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878904" y="3068960"/>
            <a:ext cx="7653536" cy="25202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4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[INSERER VOS CONTACTS]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40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Prénom + Nom</a:t>
            </a: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Organisme</a:t>
            </a: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Adresse mail</a:t>
            </a: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Téléphone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ORGANISME]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9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56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2_Conception personnalisée</vt:lpstr>
      <vt:lpstr>Conception personnalisée</vt:lpstr>
      <vt:lpstr>1_Conception personnalisée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lpommereau</dc:creator>
  <cp:lastModifiedBy>Hélène Courau</cp:lastModifiedBy>
  <cp:revision>11</cp:revision>
  <dcterms:created xsi:type="dcterms:W3CDTF">2015-12-15T14:44:15Z</dcterms:created>
  <dcterms:modified xsi:type="dcterms:W3CDTF">2016-11-04T10:10:54Z</dcterms:modified>
</cp:coreProperties>
</file>